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373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4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80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36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33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8096" y="244475"/>
            <a:ext cx="8348472" cy="1470025"/>
          </a:xfrm>
        </p:spPr>
        <p:txBody>
          <a:bodyPr>
            <a:normAutofit fontScale="90000"/>
          </a:bodyPr>
          <a:lstStyle/>
          <a:p>
            <a:pPr algn="ctr">
              <a:defRPr sz="3600" b="1">
                <a:solidFill>
                  <a:srgbClr val="003366"/>
                </a:solidFill>
              </a:defRPr>
            </a:pPr>
            <a:br>
              <a:rPr lang="tr-TR" dirty="0"/>
            </a:br>
            <a:r>
              <a:rPr lang="tr-TR" dirty="0"/>
              <a:t>                  </a:t>
            </a:r>
            <a:r>
              <a:rPr lang="en-US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en-US" sz="2200" spc="-19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r>
              <a:rPr lang="en-US" sz="2200" spc="-1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en-US" sz="2200" spc="-19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  <a:r>
              <a:rPr lang="en-US" sz="2200" spc="-1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</a:t>
            </a:r>
            <a:br>
              <a:rPr lang="tr-TR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2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en-US" sz="2200" spc="-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2023-1-RO01-KA220-SCH-000161283</a:t>
            </a:r>
            <a:br>
              <a:rPr lang="tr-TR" sz="1800" spc="-8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tr-TR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dirty="0"/>
          </a:p>
        </p:txBody>
      </p:sp>
      <p:pic>
        <p:nvPicPr>
          <p:cNvPr id="6" name="Image 101">
            <a:extLst>
              <a:ext uri="{FF2B5EF4-FFF2-40B4-BE49-F238E27FC236}">
                <a16:creationId xmlns:a16="http://schemas.microsoft.com/office/drawing/2014/main" id="{C063A751-94F7-3E42-E5FC-3670554A478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93202"/>
            <a:ext cx="2526920" cy="193579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B031A0E-C705-89E9-9986-A76B5A9C623E}"/>
              </a:ext>
            </a:extLst>
          </p:cNvPr>
          <p:cNvSpPr txBox="1"/>
          <p:nvPr/>
        </p:nvSpPr>
        <p:spPr>
          <a:xfrm rot="21443590">
            <a:off x="4180390" y="4820336"/>
            <a:ext cx="4956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C67BC8-6351-B7FE-6B43-93DF921ED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9" y="1714500"/>
            <a:ext cx="1862519" cy="1862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F48CA0-3FEF-D4D7-9DDC-B32DE5B5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341246-09E4-188C-6FF4-FA0F82AD89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1. 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 of natural disasters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Turkey’s geographical location and high disaster risk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5506795-445A-FCE6-9117-9F375AF8D18D}"/>
              </a:ext>
            </a:extLst>
          </p:cNvPr>
          <p:cNvSpPr txBox="1"/>
          <p:nvPr/>
        </p:nvSpPr>
        <p:spPr>
          <a:xfrm>
            <a:off x="2631187" y="5671962"/>
            <a:ext cx="4613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283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605AA-6FD4-564A-F2A3-EE8A5714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201169"/>
            <a:ext cx="7797662" cy="1151965"/>
          </a:xfrm>
        </p:spPr>
        <p:txBody>
          <a:bodyPr/>
          <a:lstStyle/>
          <a:p>
            <a:r>
              <a:rPr lang="tr-TR" b="1" dirty="0"/>
              <a:t>                     </a:t>
            </a:r>
            <a:r>
              <a:rPr lang="en-US" b="1" dirty="0"/>
              <a:t>1. Introduction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1967DA-F682-BD0C-6D76-43B47507D6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270" y="-512064"/>
            <a:ext cx="7796030" cy="4231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 of natural disasters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Turkey’s geographical location and high disaster risk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utoShape 2" descr="Türkiye disaster risk map (Ministry of Interior of the Republic of... |  Download Scientific Diagram">
            <a:extLst>
              <a:ext uri="{FF2B5EF4-FFF2-40B4-BE49-F238E27FC236}">
                <a16:creationId xmlns:a16="http://schemas.microsoft.com/office/drawing/2014/main" id="{069BC47B-0576-916B-DCBD-A131B2AA9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9742" y="3336742"/>
            <a:ext cx="244658" cy="2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2" name="Picture 4" descr="Türkiye disaster risk map (Ministry of Interior of the Republic of... |  Download Scientific Diagram">
            <a:extLst>
              <a:ext uri="{FF2B5EF4-FFF2-40B4-BE49-F238E27FC236}">
                <a16:creationId xmlns:a16="http://schemas.microsoft.com/office/drawing/2014/main" id="{ACB354BE-7EA5-7746-8344-47390C7A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2144538"/>
            <a:ext cx="6498717" cy="314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5F4D218-43ED-80F5-74D3-E8BEBA714B2A}"/>
              </a:ext>
            </a:extLst>
          </p:cNvPr>
          <p:cNvSpPr txBox="1"/>
          <p:nvPr/>
        </p:nvSpPr>
        <p:spPr>
          <a:xfrm>
            <a:off x="2106608" y="5620435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GO GREEN AGAINST CLIMATE CHANGE </a:t>
            </a:r>
            <a:br>
              <a:rPr lang="en-US"/>
            </a:br>
            <a:r>
              <a:rPr lang="en-US"/>
              <a:t>2023-1-RO01-KA220-SCH-000161283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1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AB4E3E-0AE2-B4F7-82E7-659C09D6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85801"/>
            <a:ext cx="8174853" cy="1151965"/>
          </a:xfrm>
        </p:spPr>
        <p:txBody>
          <a:bodyPr/>
          <a:lstStyle/>
          <a:p>
            <a:pPr algn="ctr"/>
            <a:r>
              <a:rPr lang="en-US" b="1" dirty="0"/>
              <a:t>2. Major Natural Disasters in </a:t>
            </a:r>
            <a:r>
              <a:rPr lang="tr-TR" b="1" dirty="0"/>
              <a:t>    </a:t>
            </a:r>
            <a:r>
              <a:rPr lang="en-US" b="1" dirty="0"/>
              <a:t>T</a:t>
            </a:r>
            <a:r>
              <a:rPr lang="tr-TR" b="1" dirty="0" err="1"/>
              <a:t>ürkiye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5383E4-718B-4F03-F58E-8253C5C2A8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9447" y="865532"/>
            <a:ext cx="7796030" cy="3311189"/>
          </a:xfrm>
        </p:spPr>
        <p:txBody>
          <a:bodyPr/>
          <a:lstStyle/>
          <a:p>
            <a:r>
              <a:rPr lang="tr-TR" b="1" dirty="0" err="1"/>
              <a:t>Earthquakes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Fault</a:t>
            </a:r>
            <a:r>
              <a:rPr lang="tr-TR" dirty="0"/>
              <a:t> </a:t>
            </a:r>
            <a:r>
              <a:rPr lang="tr-TR" dirty="0" err="1"/>
              <a:t>lınes</a:t>
            </a:r>
            <a:r>
              <a:rPr lang="tr-TR" dirty="0"/>
              <a:t>: North </a:t>
            </a:r>
            <a:r>
              <a:rPr lang="tr-TR" dirty="0" err="1"/>
              <a:t>Anatolıan</a:t>
            </a:r>
            <a:r>
              <a:rPr lang="tr-TR" dirty="0"/>
              <a:t>, East </a:t>
            </a:r>
            <a:r>
              <a:rPr lang="tr-TR" dirty="0" err="1"/>
              <a:t>Anatolıan</a:t>
            </a:r>
            <a:r>
              <a:rPr lang="tr-TR" dirty="0"/>
              <a:t>, Western </a:t>
            </a:r>
            <a:r>
              <a:rPr lang="tr-TR" dirty="0" err="1"/>
              <a:t>Anatolıa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earthquakes</a:t>
            </a:r>
            <a:r>
              <a:rPr lang="tr-TR" dirty="0"/>
              <a:t>: 1999 Marmara, 2023 Kahramanmaraş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Socıal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economıc</a:t>
            </a:r>
            <a:r>
              <a:rPr lang="tr-TR" dirty="0"/>
              <a:t> </a:t>
            </a:r>
            <a:r>
              <a:rPr lang="tr-TR" dirty="0" err="1"/>
              <a:t>ımpacts</a:t>
            </a:r>
            <a:endParaRPr lang="tr-TR" dirty="0"/>
          </a:p>
          <a:p>
            <a:endParaRPr lang="tr-TR" dirty="0"/>
          </a:p>
        </p:txBody>
      </p:sp>
      <p:pic>
        <p:nvPicPr>
          <p:cNvPr id="3074" name="Picture 2" descr="21 yıl önce bugün, Adana-Ceyhan'da meydana gelen yıkıcı depremde hayatını  kaybeden vatandaşlarımızı rahmetle anıyoruz.... - T.C. İçişleri Bakanlığı  Afet ve Acil Durum Yönetimi Başkanlığı - AFAD | Facebook">
            <a:extLst>
              <a:ext uri="{FF2B5EF4-FFF2-40B4-BE49-F238E27FC236}">
                <a16:creationId xmlns:a16="http://schemas.microsoft.com/office/drawing/2014/main" id="{3E5487C8-C79F-0F20-0BB7-8FF803D25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8" y="32848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AD duyurdu: 6 Şubat'tan 6 Mayıs'a kadar 33 bin 77 deprem oldu - Son  Dakika Türkiye Haberleri | Cumhuriyet">
            <a:extLst>
              <a:ext uri="{FF2B5EF4-FFF2-40B4-BE49-F238E27FC236}">
                <a16:creationId xmlns:a16="http://schemas.microsoft.com/office/drawing/2014/main" id="{4B5A63A4-9856-FF16-4E6E-B70652AF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14" y="3284889"/>
            <a:ext cx="2781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AD Başkanı Sezer: Deprem bölgesinde ...">
            <a:extLst>
              <a:ext uri="{FF2B5EF4-FFF2-40B4-BE49-F238E27FC236}">
                <a16:creationId xmlns:a16="http://schemas.microsoft.com/office/drawing/2014/main" id="{F79CA077-D25D-AC5A-F54B-FC1F31C6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85" y="328488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24F849D-6719-9EB2-C16F-9124C22340C9}"/>
              </a:ext>
            </a:extLst>
          </p:cNvPr>
          <p:cNvSpPr txBox="1"/>
          <p:nvPr/>
        </p:nvSpPr>
        <p:spPr>
          <a:xfrm>
            <a:off x="2265426" y="5623844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</p:spTree>
    <p:extLst>
      <p:ext uri="{BB962C8B-B14F-4D97-AF65-F5344CB8AC3E}">
        <p14:creationId xmlns:p14="http://schemas.microsoft.com/office/powerpoint/2010/main" val="46014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186DF3-6F36-E23B-8AFC-E8917FA3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63" y="109818"/>
            <a:ext cx="7797662" cy="1151965"/>
          </a:xfrm>
        </p:spPr>
        <p:txBody>
          <a:bodyPr/>
          <a:lstStyle/>
          <a:p>
            <a:r>
              <a:rPr lang="tr-TR" dirty="0"/>
              <a:t>                              </a:t>
            </a:r>
            <a:r>
              <a:rPr lang="tr-TR" dirty="0" err="1"/>
              <a:t>Floods</a:t>
            </a:r>
            <a:endParaRPr lang="tr-T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873EAB-4846-367F-14DA-E29B2C9938C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6687" y="-177415"/>
            <a:ext cx="7796030" cy="331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Black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Region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heavy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rainfall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unplanned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urbanization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flood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Floods kill five in Turkiye earthquake ...">
            <a:extLst>
              <a:ext uri="{FF2B5EF4-FFF2-40B4-BE49-F238E27FC236}">
                <a16:creationId xmlns:a16="http://schemas.microsoft.com/office/drawing/2014/main" id="{156DE191-A6AD-8C08-F478-DA388C8C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193">
            <a:off x="131187" y="2319599"/>
            <a:ext cx="2943747" cy="1958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Turkey: Flash floods sweep through ...">
            <a:extLst>
              <a:ext uri="{FF2B5EF4-FFF2-40B4-BE49-F238E27FC236}">
                <a16:creationId xmlns:a16="http://schemas.microsoft.com/office/drawing/2014/main" id="{95B6AADA-4A5B-F060-B446-DC1284CE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581">
            <a:off x="5294807" y="1509414"/>
            <a:ext cx="2890043" cy="1923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urkey floods: Southeastern region hit ...">
            <a:extLst>
              <a:ext uri="{FF2B5EF4-FFF2-40B4-BE49-F238E27FC236}">
                <a16:creationId xmlns:a16="http://schemas.microsoft.com/office/drawing/2014/main" id="{B5318CCB-6988-35A1-24DE-865E444C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477">
            <a:off x="2833067" y="3640885"/>
            <a:ext cx="3306536" cy="1851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FAE2D6-F6B2-E506-70F5-643B64DD5C1B}"/>
              </a:ext>
            </a:extLst>
          </p:cNvPr>
          <p:cNvSpPr txBox="1"/>
          <p:nvPr/>
        </p:nvSpPr>
        <p:spPr>
          <a:xfrm>
            <a:off x="2658993" y="5676490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</p:spTree>
    <p:extLst>
      <p:ext uri="{BB962C8B-B14F-4D97-AF65-F5344CB8AC3E}">
        <p14:creationId xmlns:p14="http://schemas.microsoft.com/office/powerpoint/2010/main" val="165200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8BF1DA-459F-E073-166A-37A7F9AC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1" y="-731520"/>
            <a:ext cx="7797662" cy="1792225"/>
          </a:xfr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lang="tr-TR" dirty="0"/>
              <a:t>                              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r>
              <a:rPr lang="tr-TR" dirty="0"/>
              <a:t>                                </a:t>
            </a:r>
            <a:br>
              <a:rPr lang="tr-TR" dirty="0"/>
            </a:b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Wıldfıres</a:t>
            </a:r>
            <a:br>
              <a:rPr lang="tr-TR" dirty="0"/>
            </a:b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Mostly in the Mediterranean and Aegean Regions</a:t>
            </a:r>
            <a:br>
              <a:rPr kumimoji="0" lang="tr-T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br>
              <a:rPr kumimoji="0" lang="tr-T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Example: 2021 Antalya and </a:t>
            </a:r>
            <a:r>
              <a:rPr kumimoji="0" lang="en-US" sz="20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Muğla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fires</a:t>
            </a:r>
            <a:b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br>
              <a:rPr kumimoji="0" lang="tr-TR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Climate change effects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5122" name="Picture 2" descr="Bursa Wildfire | Turkiye Fire ...">
            <a:extLst>
              <a:ext uri="{FF2B5EF4-FFF2-40B4-BE49-F238E27FC236}">
                <a16:creationId xmlns:a16="http://schemas.microsoft.com/office/drawing/2014/main" id="{FF0E5F87-5C82-2E83-A8BE-AAC0E7955DA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907">
            <a:off x="272701" y="3037460"/>
            <a:ext cx="3924395" cy="2205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imate Change Fueled Deadly Wildfires ...">
            <a:extLst>
              <a:ext uri="{FF2B5EF4-FFF2-40B4-BE49-F238E27FC236}">
                <a16:creationId xmlns:a16="http://schemas.microsoft.com/office/drawing/2014/main" id="{2CFF3132-BE44-5F32-0931-53942FB3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169">
            <a:off x="5020971" y="2967554"/>
            <a:ext cx="3523636" cy="2344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D0F7DEDB-C8E5-0DA4-A2F3-A3EE1350410B}"/>
              </a:ext>
            </a:extLst>
          </p:cNvPr>
          <p:cNvSpPr txBox="1"/>
          <p:nvPr/>
        </p:nvSpPr>
        <p:spPr>
          <a:xfrm>
            <a:off x="2740915" y="5659999"/>
            <a:ext cx="4613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28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CEB791-7173-F03A-E1BC-83570117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1151965"/>
          </a:xfrm>
        </p:spPr>
        <p:txBody>
          <a:bodyPr/>
          <a:lstStyle/>
          <a:p>
            <a:r>
              <a:rPr lang="tr-TR" dirty="0" err="1"/>
              <a:t>Impacts</a:t>
            </a:r>
            <a:r>
              <a:rPr lang="tr-TR" dirty="0"/>
              <a:t> of Natural </a:t>
            </a:r>
            <a:r>
              <a:rPr lang="tr-TR" dirty="0" err="1"/>
              <a:t>Dısasters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4B50B7-25B1-477E-B8F0-C8044FFEC6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Human </a:t>
            </a:r>
            <a:r>
              <a:rPr lang="tr-TR" dirty="0" err="1"/>
              <a:t>losses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ınjurıes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Economıc</a:t>
            </a:r>
            <a:r>
              <a:rPr lang="tr-TR" dirty="0"/>
              <a:t> </a:t>
            </a:r>
            <a:r>
              <a:rPr lang="tr-TR" dirty="0" err="1"/>
              <a:t>damages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Envıronmental</a:t>
            </a:r>
            <a:r>
              <a:rPr lang="tr-TR" dirty="0"/>
              <a:t> </a:t>
            </a:r>
            <a:r>
              <a:rPr lang="tr-TR" dirty="0" err="1"/>
              <a:t>destructıon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Mıgratıon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psychologıcal</a:t>
            </a:r>
            <a:r>
              <a:rPr lang="tr-TR" dirty="0"/>
              <a:t> </a:t>
            </a:r>
            <a:r>
              <a:rPr lang="tr-TR" dirty="0" err="1"/>
              <a:t>ımpacts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9B8AFF7-6AA6-5B02-5335-D746A3B85FA3}"/>
              </a:ext>
            </a:extLst>
          </p:cNvPr>
          <p:cNvSpPr txBox="1"/>
          <p:nvPr/>
        </p:nvSpPr>
        <p:spPr>
          <a:xfrm>
            <a:off x="2571750" y="5707303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</p:spTree>
    <p:extLst>
      <p:ext uri="{BB962C8B-B14F-4D97-AF65-F5344CB8AC3E}">
        <p14:creationId xmlns:p14="http://schemas.microsoft.com/office/powerpoint/2010/main" val="385192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6E810F-33EC-E45C-4A52-E5205206B00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dirty="0"/>
              <a:t>4. Disaster Management and Preparedness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FE821B-1253-DF68-0994-6E94122AD0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Role of </a:t>
            </a:r>
            <a:r>
              <a:rPr lang="en-US" b="1" dirty="0"/>
              <a:t>AFAD</a:t>
            </a:r>
            <a:r>
              <a:rPr lang="en-US" dirty="0"/>
              <a:t> (Disaster and Emergency Management Authority) and Turkish Red Crescent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Early warning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Earthquake and fire drills in schools and workplaces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Sustainable urban planning and public education</a:t>
            </a:r>
          </a:p>
          <a:p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85BA85B-BC03-1A6D-F8F6-88109D6B045E}"/>
              </a:ext>
            </a:extLst>
          </p:cNvPr>
          <p:cNvSpPr txBox="1"/>
          <p:nvPr/>
        </p:nvSpPr>
        <p:spPr>
          <a:xfrm>
            <a:off x="2608326" y="5600215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</p:spTree>
    <p:extLst>
      <p:ext uri="{BB962C8B-B14F-4D97-AF65-F5344CB8AC3E}">
        <p14:creationId xmlns:p14="http://schemas.microsoft.com/office/powerpoint/2010/main" val="227141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6E92A6-C84F-8447-C556-3111FA8A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92025"/>
            <a:ext cx="7797662" cy="1151965"/>
          </a:xfrm>
        </p:spPr>
        <p:txBody>
          <a:bodyPr/>
          <a:lstStyle/>
          <a:p>
            <a:r>
              <a:rPr lang="tr-TR" dirty="0"/>
              <a:t>                         </a:t>
            </a:r>
            <a:r>
              <a:rPr lang="tr-TR" dirty="0" err="1"/>
              <a:t>Conclusıon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79D7D7-776B-CBF0-3964-5D174162A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015" y="298604"/>
            <a:ext cx="7796030" cy="33111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importance of disaster preparedness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Strengthening community resilience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Living in harmony with nature</a:t>
            </a:r>
          </a:p>
          <a:p>
            <a:endParaRPr lang="tr-TR" dirty="0"/>
          </a:p>
        </p:txBody>
      </p:sp>
      <p:pic>
        <p:nvPicPr>
          <p:cNvPr id="6146" name="Picture 2" descr="Doğal afetler: Görselleri görüntüleyin ve indirin — Yandex Görsel">
            <a:extLst>
              <a:ext uri="{FF2B5EF4-FFF2-40B4-BE49-F238E27FC236}">
                <a16:creationId xmlns:a16="http://schemas.microsoft.com/office/drawing/2014/main" id="{758D3122-EDE7-A773-4327-B323E420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75" y="1450569"/>
            <a:ext cx="4217283" cy="420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9D770DC-1130-36B7-EFB7-BBDFDD93D0A0}"/>
              </a:ext>
            </a:extLst>
          </p:cNvPr>
          <p:cNvSpPr txBox="1"/>
          <p:nvPr/>
        </p:nvSpPr>
        <p:spPr>
          <a:xfrm>
            <a:off x="2708910" y="5643112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 GREEN AGAINST CLIMATE CHANGE </a:t>
            </a:r>
            <a:br>
              <a:rPr lang="en-US" dirty="0"/>
            </a:br>
            <a:r>
              <a:rPr lang="en-US" dirty="0"/>
              <a:t>2023-1-RO01-KA220-SCH-000161283</a:t>
            </a:r>
          </a:p>
        </p:txBody>
      </p:sp>
    </p:spTree>
    <p:extLst>
      <p:ext uri="{BB962C8B-B14F-4D97-AF65-F5344CB8AC3E}">
        <p14:creationId xmlns:p14="http://schemas.microsoft.com/office/powerpoint/2010/main" val="1034217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1720</TotalTime>
  <Words>257</Words>
  <Application>Microsoft Office PowerPoint</Application>
  <PresentationFormat>Ekran Gösterisi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Impact</vt:lpstr>
      <vt:lpstr>Verdana</vt:lpstr>
      <vt:lpstr>Ana Olay</vt:lpstr>
      <vt:lpstr>                   GO GREEN AGAINST CLIMATE CHANGE                  2023-1-RO01-KA220-SCH-000161283  </vt:lpstr>
      <vt:lpstr>PowerPoint Sunusu</vt:lpstr>
      <vt:lpstr>                     1. Introduction </vt:lpstr>
      <vt:lpstr>2. Major Natural Disasters in     Türkiye </vt:lpstr>
      <vt:lpstr>                              Floods</vt:lpstr>
      <vt:lpstr>                                                                    Wıldfıres Mostly in the Mediterranean and Aegean Regions  Example: 2021 Antalya and Muğla fires  Climate change effects  </vt:lpstr>
      <vt:lpstr>Impacts of Natural Dısasters</vt:lpstr>
      <vt:lpstr>4. Disaster Management and Preparedness</vt:lpstr>
      <vt:lpstr>                         Conclusıon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 GREEN AGAINST CLIMATE CHANGE  2023-1-RO01-KA220-SCH-000161283  Natural Dısasters ın Türkiye</dc:title>
  <dc:subject/>
  <dc:creator>Ali EYİLETEN</dc:creator>
  <cp:keywords/>
  <dc:description>generated using python-pptx</dc:description>
  <cp:lastModifiedBy>PC1</cp:lastModifiedBy>
  <cp:revision>3</cp:revision>
  <dcterms:created xsi:type="dcterms:W3CDTF">2013-01-27T09:14:16Z</dcterms:created>
  <dcterms:modified xsi:type="dcterms:W3CDTF">2025-09-23T13:04:30Z</dcterms:modified>
  <cp:category/>
</cp:coreProperties>
</file>